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852" r:id="rId2"/>
  </p:sldMasterIdLst>
  <p:sldIdLst>
    <p:sldId id="256" r:id="rId3"/>
  </p:sldIdLst>
  <p:sldSz cx="18000663" cy="251999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7">
          <p15:clr>
            <a:srgbClr val="A4A3A4"/>
          </p15:clr>
        </p15:guide>
        <p15:guide id="2" pos="56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>
        <p:scale>
          <a:sx n="63" d="100"/>
          <a:sy n="63" d="100"/>
        </p:scale>
        <p:origin x="584" y="-4792"/>
      </p:cViewPr>
      <p:guideLst>
        <p:guide orient="horz" pos="7937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Graphique%20dans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Graphique%20dans%20Microsoft%20PowerPoin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16-4825-99E7-6DC919F316EA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Série 2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16-4825-99E7-6DC919F316EA}"/>
            </c:ext>
          </c:extLst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Série 3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16-4825-99E7-6DC919F316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77361152"/>
        <c:axId val="77363072"/>
        <c:axId val="74900800"/>
      </c:bar3DChart>
      <c:catAx>
        <c:axId val="77361152"/>
        <c:scaling>
          <c:orientation val="minMax"/>
        </c:scaling>
        <c:delete val="0"/>
        <c:axPos val="b"/>
        <c:title>
          <c:overlay val="0"/>
          <c:txPr>
            <a:bodyPr rot="0" vert="horz"/>
            <a:lstStyle/>
            <a:p>
              <a:pPr>
                <a:defRPr/>
              </a:pPr>
              <a:endParaRPr lang="fr-DZ"/>
            </a:p>
          </c:txPr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fr-DZ"/>
          </a:p>
        </c:txPr>
        <c:crossAx val="77363072"/>
        <c:crosses val="autoZero"/>
        <c:auto val="1"/>
        <c:lblAlgn val="ctr"/>
        <c:lblOffset val="100"/>
        <c:noMultiLvlLbl val="0"/>
      </c:catAx>
      <c:valAx>
        <c:axId val="77363072"/>
        <c:scaling>
          <c:orientation val="minMax"/>
        </c:scaling>
        <c:delete val="0"/>
        <c:axPos val="l"/>
        <c:majorGridlines/>
        <c:title>
          <c:overlay val="0"/>
          <c:txPr>
            <a:bodyPr rot="-5400000" vert="horz"/>
            <a:lstStyle/>
            <a:p>
              <a:pPr>
                <a:defRPr/>
              </a:pPr>
              <a:endParaRPr lang="fr-DZ"/>
            </a:p>
          </c:txPr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fr-DZ"/>
          </a:p>
        </c:txPr>
        <c:crossAx val="77361152"/>
        <c:crosses val="autoZero"/>
        <c:crossBetween val="between"/>
      </c:valAx>
      <c:serAx>
        <c:axId val="74900800"/>
        <c:scaling>
          <c:orientation val="minMax"/>
        </c:scaling>
        <c:delete val="1"/>
        <c:axPos val="b"/>
        <c:majorTickMark val="out"/>
        <c:minorTickMark val="none"/>
        <c:tickLblPos val="nextTo"/>
        <c:crossAx val="77363072"/>
        <c:crosses val="autoZero"/>
      </c:serAx>
    </c:plotArea>
    <c:legend>
      <c:legendPos val="b"/>
      <c:overlay val="0"/>
      <c:txPr>
        <a:bodyPr rot="0" vert="horz"/>
        <a:lstStyle/>
        <a:p>
          <a:pPr>
            <a:defRPr/>
          </a:pPr>
          <a:endParaRPr lang="fr-D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fr-D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'[Graphique dans Microsoft PowerPoint]Sayfa1'!$B$1</c:f>
              <c:strCache>
                <c:ptCount val="1"/>
                <c:pt idx="0">
                  <c:v>Série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1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1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A76-4E9D-94C3-DF4A22635C8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2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2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A76-4E9D-94C3-DF4A22635C8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3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3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A76-4E9D-94C3-DF4A22635C8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4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4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A76-4E9D-94C3-DF4A22635C82}"/>
              </c:ext>
            </c:extLst>
          </c:dPt>
          <c:cat>
            <c:strRef>
              <c:f>'[Graphique dans Microsoft PowerPoint]Sayfa1'!$A$2:$A$5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'[Graphique dans Microsoft PowerPoint]Sayfa1'!$B$2:$B$5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A76-4E9D-94C3-DF4A22635C82}"/>
            </c:ext>
          </c:extLst>
        </c:ser>
        <c:ser>
          <c:idx val="1"/>
          <c:order val="1"/>
          <c:tx>
            <c:strRef>
              <c:f>'[Graphique dans Microsoft PowerPoint]Sayfa1'!$C$1</c:f>
              <c:strCache>
                <c:ptCount val="1"/>
                <c:pt idx="0">
                  <c:v>Série 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1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1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AA76-4E9D-94C3-DF4A22635C8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2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2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AA76-4E9D-94C3-DF4A22635C8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3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3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AA76-4E9D-94C3-DF4A22635C8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4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4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AA76-4E9D-94C3-DF4A22635C82}"/>
              </c:ext>
            </c:extLst>
          </c:dPt>
          <c:cat>
            <c:strRef>
              <c:f>'[Graphique dans Microsoft PowerPoint]Sayfa1'!$A$2:$A$5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'[Graphique dans Microsoft PowerPoint]Sayfa1'!$C$2:$C$5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A76-4E9D-94C3-DF4A22635C82}"/>
            </c:ext>
          </c:extLst>
        </c:ser>
        <c:ser>
          <c:idx val="2"/>
          <c:order val="2"/>
          <c:tx>
            <c:strRef>
              <c:f>'[Graphique dans Microsoft PowerPoint]Sayfa1'!$D$1</c:f>
              <c:strCache>
                <c:ptCount val="1"/>
                <c:pt idx="0">
                  <c:v>Série 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1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1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AA76-4E9D-94C3-DF4A22635C8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2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2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AA76-4E9D-94C3-DF4A22635C8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3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3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AA76-4E9D-94C3-DF4A22635C8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65000"/>
                      <a:shade val="92000"/>
                      <a:satMod val="130000"/>
                    </a:schemeClr>
                  </a:gs>
                  <a:gs pos="45000">
                    <a:schemeClr val="accent4">
                      <a:tint val="60000"/>
                      <a:shade val="99000"/>
                      <a:satMod val="120000"/>
                    </a:schemeClr>
                  </a:gs>
                  <a:gs pos="100000">
                    <a:schemeClr val="accent4">
                      <a:tint val="55000"/>
                      <a:satMod val="14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AA76-4E9D-94C3-DF4A22635C82}"/>
              </c:ext>
            </c:extLst>
          </c:dPt>
          <c:cat>
            <c:strRef>
              <c:f>'[Graphique dans Microsoft PowerPoint]Sayfa1'!$A$2:$A$5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'[Graphique dans Microsoft PowerPoint]Sayfa1'!$D$2:$D$5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AA76-4E9D-94C3-DF4A22635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D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D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'[Graphique dans Microsoft PowerPoint]Sayfa1'!$B$1</c:f>
              <c:strCache>
                <c:ptCount val="1"/>
                <c:pt idx="0">
                  <c:v>Série 1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cat>
            <c:strRef>
              <c:f>'[Graphique dans Microsoft PowerPoint]Sayfa1'!$A$2:$A$5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'[Graphique dans Microsoft PowerPoint]Sayfa1'!$B$2:$B$5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23-44F1-B8DE-27EEC45AF10A}"/>
            </c:ext>
          </c:extLst>
        </c:ser>
        <c:ser>
          <c:idx val="1"/>
          <c:order val="1"/>
          <c:tx>
            <c:strRef>
              <c:f>'[Graphique dans Microsoft PowerPoint]Sayfa1'!$C$1</c:f>
              <c:strCache>
                <c:ptCount val="1"/>
                <c:pt idx="0">
                  <c:v>Série 2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cat>
            <c:strRef>
              <c:f>'[Graphique dans Microsoft PowerPoint]Sayfa1'!$A$2:$A$5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'[Graphique dans Microsoft PowerPoint]Sayfa1'!$C$2:$C$5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23-44F1-B8DE-27EEC45AF10A}"/>
            </c:ext>
          </c:extLst>
        </c:ser>
        <c:ser>
          <c:idx val="2"/>
          <c:order val="2"/>
          <c:tx>
            <c:strRef>
              <c:f>'[Graphique dans Microsoft PowerPoint]Sayfa1'!$D$1</c:f>
              <c:strCache>
                <c:ptCount val="1"/>
                <c:pt idx="0">
                  <c:v>Série 3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cat>
            <c:strRef>
              <c:f>'[Graphique dans Microsoft PowerPoint]Sayfa1'!$A$2:$A$5</c:f>
              <c:strCache>
                <c:ptCount val="4"/>
                <c:pt idx="0">
                  <c:v>Cat 1</c:v>
                </c:pt>
                <c:pt idx="1">
                  <c:v>Cat 2</c:v>
                </c:pt>
                <c:pt idx="2">
                  <c:v>Cat 3</c:v>
                </c:pt>
                <c:pt idx="3">
                  <c:v>Cat 4</c:v>
                </c:pt>
              </c:strCache>
            </c:strRef>
          </c:cat>
          <c:val>
            <c:numRef>
              <c:f>'[Graphique dans Microsoft PowerPoint]Sayfa1'!$D$2:$D$5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23-44F1-B8DE-27EEC45AF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508032"/>
        <c:axId val="82186624"/>
      </c:lineChart>
      <c:catAx>
        <c:axId val="82508032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D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DZ"/>
          </a:p>
        </c:txPr>
        <c:crossAx val="82186624"/>
        <c:crosses val="autoZero"/>
        <c:auto val="1"/>
        <c:lblAlgn val="ctr"/>
        <c:lblOffset val="100"/>
        <c:noMultiLvlLbl val="0"/>
      </c:catAx>
      <c:valAx>
        <c:axId val="8218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D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DZ"/>
          </a:p>
        </c:txPr>
        <c:crossAx val="8250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D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D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4132127"/>
            <a:ext cx="13500497" cy="8773325"/>
          </a:xfrm>
        </p:spPr>
        <p:txBody>
          <a:bodyPr anchor="b">
            <a:normAutofit/>
          </a:bodyPr>
          <a:lstStyle>
            <a:lvl1pPr algn="ctr">
              <a:defRPr sz="885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>
            <a:normAutofit/>
          </a:bodyPr>
          <a:lstStyle>
            <a:lvl1pPr marL="0" indent="0" algn="ctr">
              <a:buNone/>
              <a:defRPr sz="354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75010" indent="0" algn="ctr">
              <a:buNone/>
              <a:defRPr sz="4134"/>
            </a:lvl2pPr>
            <a:lvl3pPr marL="1350020" indent="0" algn="ctr">
              <a:buNone/>
              <a:defRPr sz="3543"/>
            </a:lvl3pPr>
            <a:lvl4pPr marL="2025030" indent="0" algn="ctr">
              <a:buNone/>
              <a:defRPr sz="2953"/>
            </a:lvl4pPr>
            <a:lvl5pPr marL="2700040" indent="0" algn="ctr">
              <a:buNone/>
              <a:defRPr sz="2953"/>
            </a:lvl5pPr>
            <a:lvl6pPr marL="3375050" indent="0" algn="ctr">
              <a:buNone/>
              <a:defRPr sz="2953"/>
            </a:lvl6pPr>
            <a:lvl7pPr marL="4050060" indent="0" algn="ctr">
              <a:buNone/>
              <a:defRPr sz="2953"/>
            </a:lvl7pPr>
            <a:lvl8pPr marL="4725071" indent="0" algn="ctr">
              <a:buNone/>
              <a:defRPr sz="2953"/>
            </a:lvl8pPr>
            <a:lvl9pPr marL="5400081" indent="0" algn="ctr">
              <a:buNone/>
              <a:defRPr sz="295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32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56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1324164"/>
            <a:ext cx="3881393" cy="213558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1324166"/>
            <a:ext cx="11419171" cy="2135581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943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0050" y="7828331"/>
            <a:ext cx="15300564" cy="540166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00100" y="14279986"/>
            <a:ext cx="12600464" cy="64399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2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1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39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4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781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44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1928" y="16193323"/>
            <a:ext cx="15300564" cy="5004995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21928" y="10680830"/>
            <a:ext cx="15300564" cy="5512493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265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2792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0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132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5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3985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411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204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71942" y="21606645"/>
            <a:ext cx="15794332" cy="61109939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7866284" y="21606645"/>
            <a:ext cx="15797456" cy="61109939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458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033" y="1009167"/>
            <a:ext cx="16200597" cy="419999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00033" y="5640830"/>
            <a:ext cx="7953419" cy="2350829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265" indent="0">
              <a:buNone/>
              <a:defRPr sz="5400" b="1"/>
            </a:lvl2pPr>
            <a:lvl3pPr marL="2468530" indent="0">
              <a:buNone/>
              <a:defRPr sz="4900" b="1"/>
            </a:lvl3pPr>
            <a:lvl4pPr marL="3702792" indent="0">
              <a:buNone/>
              <a:defRPr sz="4300" b="1"/>
            </a:lvl4pPr>
            <a:lvl5pPr marL="4937057" indent="0">
              <a:buNone/>
              <a:defRPr sz="4300" b="1"/>
            </a:lvl5pPr>
            <a:lvl6pPr marL="6171323" indent="0">
              <a:buNone/>
              <a:defRPr sz="4300" b="1"/>
            </a:lvl6pPr>
            <a:lvl7pPr marL="7405588" indent="0">
              <a:buNone/>
              <a:defRPr sz="4300" b="1"/>
            </a:lvl7pPr>
            <a:lvl8pPr marL="8639850" indent="0">
              <a:buNone/>
              <a:defRPr sz="4300" b="1"/>
            </a:lvl8pPr>
            <a:lvl9pPr marL="9874115" indent="0">
              <a:buNone/>
              <a:defRPr sz="4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00033" y="7991659"/>
            <a:ext cx="7953419" cy="14519154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144090" y="5640830"/>
            <a:ext cx="7956543" cy="2350829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265" indent="0">
              <a:buNone/>
              <a:defRPr sz="5400" b="1"/>
            </a:lvl2pPr>
            <a:lvl3pPr marL="2468530" indent="0">
              <a:buNone/>
              <a:defRPr sz="4900" b="1"/>
            </a:lvl3pPr>
            <a:lvl4pPr marL="3702792" indent="0">
              <a:buNone/>
              <a:defRPr sz="4300" b="1"/>
            </a:lvl4pPr>
            <a:lvl5pPr marL="4937057" indent="0">
              <a:buNone/>
              <a:defRPr sz="4300" b="1"/>
            </a:lvl5pPr>
            <a:lvl6pPr marL="6171323" indent="0">
              <a:buNone/>
              <a:defRPr sz="4300" b="1"/>
            </a:lvl6pPr>
            <a:lvl7pPr marL="7405588" indent="0">
              <a:buNone/>
              <a:defRPr sz="4300" b="1"/>
            </a:lvl7pPr>
            <a:lvl8pPr marL="8639850" indent="0">
              <a:buNone/>
              <a:defRPr sz="4300" b="1"/>
            </a:lvl8pPr>
            <a:lvl9pPr marL="9874115" indent="0">
              <a:buNone/>
              <a:defRPr sz="4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9144090" y="7991659"/>
            <a:ext cx="7956543" cy="14519154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1675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375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150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034" y="1003332"/>
            <a:ext cx="5922094" cy="4269996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37759" y="1003338"/>
            <a:ext cx="10062871" cy="21507481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0034" y="5273333"/>
            <a:ext cx="5922094" cy="17237485"/>
          </a:xfrm>
        </p:spPr>
        <p:txBody>
          <a:bodyPr/>
          <a:lstStyle>
            <a:lvl1pPr marL="0" indent="0">
              <a:buNone/>
              <a:defRPr sz="3800"/>
            </a:lvl1pPr>
            <a:lvl2pPr marL="1234265" indent="0">
              <a:buNone/>
              <a:defRPr sz="3200"/>
            </a:lvl2pPr>
            <a:lvl3pPr marL="2468530" indent="0">
              <a:buNone/>
              <a:defRPr sz="2700"/>
            </a:lvl3pPr>
            <a:lvl4pPr marL="3702792" indent="0">
              <a:buNone/>
              <a:defRPr sz="2400"/>
            </a:lvl4pPr>
            <a:lvl5pPr marL="4937057" indent="0">
              <a:buNone/>
              <a:defRPr sz="2400"/>
            </a:lvl5pPr>
            <a:lvl6pPr marL="6171323" indent="0">
              <a:buNone/>
              <a:defRPr sz="2400"/>
            </a:lvl6pPr>
            <a:lvl7pPr marL="7405588" indent="0">
              <a:buNone/>
              <a:defRPr sz="2400"/>
            </a:lvl7pPr>
            <a:lvl8pPr marL="8639850" indent="0">
              <a:buNone/>
              <a:defRPr sz="2400"/>
            </a:lvl8pPr>
            <a:lvl9pPr marL="9874115" indent="0">
              <a:buNone/>
              <a:defRPr sz="2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79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64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28256" y="17639982"/>
            <a:ext cx="10800398" cy="2082500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528256" y="2251664"/>
            <a:ext cx="10800398" cy="15119985"/>
          </a:xfrm>
        </p:spPr>
        <p:txBody>
          <a:bodyPr/>
          <a:lstStyle>
            <a:lvl1pPr marL="0" indent="0">
              <a:buNone/>
              <a:defRPr sz="8600"/>
            </a:lvl1pPr>
            <a:lvl2pPr marL="1234265" indent="0">
              <a:buNone/>
              <a:defRPr sz="7600"/>
            </a:lvl2pPr>
            <a:lvl3pPr marL="2468530" indent="0">
              <a:buNone/>
              <a:defRPr sz="6500"/>
            </a:lvl3pPr>
            <a:lvl4pPr marL="3702792" indent="0">
              <a:buNone/>
              <a:defRPr sz="5400"/>
            </a:lvl4pPr>
            <a:lvl5pPr marL="4937057" indent="0">
              <a:buNone/>
              <a:defRPr sz="5400"/>
            </a:lvl5pPr>
            <a:lvl6pPr marL="6171323" indent="0">
              <a:buNone/>
              <a:defRPr sz="5400"/>
            </a:lvl6pPr>
            <a:lvl7pPr marL="7405588" indent="0">
              <a:buNone/>
              <a:defRPr sz="5400"/>
            </a:lvl7pPr>
            <a:lvl8pPr marL="8639850" indent="0">
              <a:buNone/>
              <a:defRPr sz="5400"/>
            </a:lvl8pPr>
            <a:lvl9pPr marL="9874115" indent="0">
              <a:buNone/>
              <a:defRPr sz="5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528256" y="19722482"/>
            <a:ext cx="10800398" cy="2957495"/>
          </a:xfrm>
        </p:spPr>
        <p:txBody>
          <a:bodyPr/>
          <a:lstStyle>
            <a:lvl1pPr marL="0" indent="0">
              <a:buNone/>
              <a:defRPr sz="3800"/>
            </a:lvl1pPr>
            <a:lvl2pPr marL="1234265" indent="0">
              <a:buNone/>
              <a:defRPr sz="3200"/>
            </a:lvl2pPr>
            <a:lvl3pPr marL="2468530" indent="0">
              <a:buNone/>
              <a:defRPr sz="2700"/>
            </a:lvl3pPr>
            <a:lvl4pPr marL="3702792" indent="0">
              <a:buNone/>
              <a:defRPr sz="2400"/>
            </a:lvl4pPr>
            <a:lvl5pPr marL="4937057" indent="0">
              <a:buNone/>
              <a:defRPr sz="2400"/>
            </a:lvl5pPr>
            <a:lvl6pPr marL="6171323" indent="0">
              <a:buNone/>
              <a:defRPr sz="2400"/>
            </a:lvl6pPr>
            <a:lvl7pPr marL="7405588" indent="0">
              <a:buNone/>
              <a:defRPr sz="2400"/>
            </a:lvl7pPr>
            <a:lvl8pPr marL="8639850" indent="0">
              <a:buNone/>
              <a:defRPr sz="2400"/>
            </a:lvl8pPr>
            <a:lvl9pPr marL="9874115" indent="0">
              <a:buNone/>
              <a:defRPr sz="2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65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757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5691572" y="3709996"/>
            <a:ext cx="7972168" cy="790065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71942" y="3709996"/>
            <a:ext cx="23619620" cy="790065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67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6292362"/>
            <a:ext cx="15525572" cy="10476869"/>
          </a:xfrm>
        </p:spPr>
        <p:txBody>
          <a:bodyPr anchor="b">
            <a:normAutofit/>
          </a:bodyPr>
          <a:lstStyle>
            <a:lvl1pPr>
              <a:defRPr sz="8858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16728820"/>
            <a:ext cx="15525572" cy="5512493"/>
          </a:xfrm>
        </p:spPr>
        <p:txBody>
          <a:bodyPr anchor="t">
            <a:normAutofit/>
          </a:bodyPr>
          <a:lstStyle>
            <a:lvl1pPr marL="0" indent="0">
              <a:buNone/>
              <a:defRPr sz="354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7501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067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067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067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067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067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0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7773" y="6719995"/>
            <a:ext cx="7650282" cy="1598914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19995"/>
            <a:ext cx="7650282" cy="1598914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124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3" y="6180022"/>
            <a:ext cx="7612780" cy="303406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7773" y="9214087"/>
            <a:ext cx="7612780" cy="135242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80024"/>
            <a:ext cx="7650283" cy="303405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14087"/>
            <a:ext cx="7650283" cy="135242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86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9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56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046" y="1680000"/>
            <a:ext cx="5805214" cy="5879983"/>
          </a:xfrm>
        </p:spPr>
        <p:txBody>
          <a:bodyPr anchor="b">
            <a:normAutofit/>
          </a:bodyPr>
          <a:lstStyle>
            <a:lvl1pPr>
              <a:defRPr sz="4724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282" y="3639997"/>
            <a:ext cx="9112836" cy="1791998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2046" y="7559991"/>
            <a:ext cx="5805214" cy="1399999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362"/>
            </a:lvl1pPr>
            <a:lvl2pPr marL="675010" indent="0">
              <a:buNone/>
              <a:defRPr sz="1772"/>
            </a:lvl2pPr>
            <a:lvl3pPr marL="1350020" indent="0">
              <a:buNone/>
              <a:defRPr sz="1476"/>
            </a:lvl3pPr>
            <a:lvl4pPr marL="2025030" indent="0">
              <a:buNone/>
              <a:defRPr sz="1329"/>
            </a:lvl4pPr>
            <a:lvl5pPr marL="2700040" indent="0">
              <a:buNone/>
              <a:defRPr sz="1329"/>
            </a:lvl5pPr>
            <a:lvl6pPr marL="3375050" indent="0">
              <a:buNone/>
              <a:defRPr sz="1329"/>
            </a:lvl6pPr>
            <a:lvl7pPr marL="4050060" indent="0">
              <a:buNone/>
              <a:defRPr sz="1329"/>
            </a:lvl7pPr>
            <a:lvl8pPr marL="4725071" indent="0">
              <a:buNone/>
              <a:defRPr sz="1329"/>
            </a:lvl8pPr>
            <a:lvl9pPr marL="5400081" indent="0">
              <a:buNone/>
              <a:defRPr sz="132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587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046" y="1679998"/>
            <a:ext cx="5805214" cy="5879994"/>
          </a:xfrm>
        </p:spPr>
        <p:txBody>
          <a:bodyPr anchor="b">
            <a:normAutofit/>
          </a:bodyPr>
          <a:lstStyle>
            <a:lvl1pPr>
              <a:defRPr sz="4724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50282" y="3639997"/>
            <a:ext cx="9112836" cy="17919982"/>
          </a:xfrm>
        </p:spPr>
        <p:txBody>
          <a:bodyPr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2046" y="7559993"/>
            <a:ext cx="5805214" cy="1399998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362"/>
            </a:lvl1pPr>
            <a:lvl2pPr marL="675010" indent="0">
              <a:buNone/>
              <a:defRPr sz="1772"/>
            </a:lvl2pPr>
            <a:lvl3pPr marL="1350020" indent="0">
              <a:buNone/>
              <a:defRPr sz="1476"/>
            </a:lvl3pPr>
            <a:lvl4pPr marL="2025030" indent="0">
              <a:buNone/>
              <a:defRPr sz="1329"/>
            </a:lvl4pPr>
            <a:lvl5pPr marL="2700040" indent="0">
              <a:buNone/>
              <a:defRPr sz="1329"/>
            </a:lvl5pPr>
            <a:lvl6pPr marL="3375050" indent="0">
              <a:buNone/>
              <a:defRPr sz="1329"/>
            </a:lvl6pPr>
            <a:lvl7pPr marL="4050060" indent="0">
              <a:buNone/>
              <a:defRPr sz="1329"/>
            </a:lvl7pPr>
            <a:lvl8pPr marL="4725071" indent="0">
              <a:buNone/>
              <a:defRPr sz="1329"/>
            </a:lvl8pPr>
            <a:lvl9pPr marL="5400081" indent="0">
              <a:buNone/>
              <a:defRPr sz="132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32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7773" y="1343998"/>
            <a:ext cx="15525572" cy="48708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3" y="6719995"/>
            <a:ext cx="15525572" cy="15989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6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2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6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2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23196" y="23356646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72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Wingdings 2" pitchFamily="18" charset="2"/>
        <a:buChar char="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Wingdings 2" pitchFamily="18" charset="2"/>
        <a:buChar char="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Wingdings 2" pitchFamily="18" charset="2"/>
        <a:buChar char="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Wingdings 2" pitchFamily="18" charset="2"/>
        <a:buChar char="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Wingdings 2" pitchFamily="18" charset="2"/>
        <a:buChar char="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spcBef>
          <a:spcPct val="20000"/>
        </a:spcBef>
        <a:buFont typeface="Wingdings 2" pitchFamily="18" charset="2"/>
        <a:buChar char="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spcBef>
          <a:spcPct val="20000"/>
        </a:spcBef>
        <a:buFont typeface="Wingdings 2" pitchFamily="18" charset="2"/>
        <a:buChar char="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spcBef>
          <a:spcPct val="20000"/>
        </a:spcBef>
        <a:buFont typeface="Wingdings 2" pitchFamily="18" charset="2"/>
        <a:buChar char="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spcBef>
          <a:spcPct val="20000"/>
        </a:spcBef>
        <a:buFont typeface="Wingdings 2" pitchFamily="18" charset="2"/>
        <a:buChar char="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00033" y="1009167"/>
            <a:ext cx="16200597" cy="4199996"/>
          </a:xfrm>
          <a:prstGeom prst="rect">
            <a:avLst/>
          </a:prstGeom>
        </p:spPr>
        <p:txBody>
          <a:bodyPr vert="horz" lIns="246852" tIns="123425" rIns="246852" bIns="123425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00033" y="5880000"/>
            <a:ext cx="16200597" cy="16630819"/>
          </a:xfrm>
          <a:prstGeom prst="rect">
            <a:avLst/>
          </a:prstGeom>
        </p:spPr>
        <p:txBody>
          <a:bodyPr vert="horz" lIns="246852" tIns="123425" rIns="246852" bIns="123425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00033" y="23356649"/>
            <a:ext cx="4200155" cy="1341665"/>
          </a:xfrm>
          <a:prstGeom prst="rect">
            <a:avLst/>
          </a:prstGeom>
        </p:spPr>
        <p:txBody>
          <a:bodyPr vert="horz" lIns="246852" tIns="123425" rIns="246852" bIns="123425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C6309-07AF-45D9-BD03-18BB3F21AA63}" type="datetimeFigureOut">
              <a:rPr lang="tr-TR" smtClean="0"/>
              <a:t>29.06.2024</a:t>
            </a:fld>
            <a:endParaRPr lang="tr-T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150227" y="23356649"/>
            <a:ext cx="5700210" cy="1341665"/>
          </a:xfrm>
          <a:prstGeom prst="rect">
            <a:avLst/>
          </a:prstGeom>
        </p:spPr>
        <p:txBody>
          <a:bodyPr vert="horz" lIns="246852" tIns="123425" rIns="246852" bIns="123425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2900475" y="23356649"/>
            <a:ext cx="4200155" cy="1341665"/>
          </a:xfrm>
          <a:prstGeom prst="rect">
            <a:avLst/>
          </a:prstGeom>
        </p:spPr>
        <p:txBody>
          <a:bodyPr vert="horz" lIns="246852" tIns="123425" rIns="246852" bIns="123425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98DD-FACC-42B1-8E1D-50005B1243B6}" type="slidenum">
              <a:rPr lang="tr-TR" smtClean="0"/>
              <a:t>‹N°›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56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246853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697" indent="-925697" algn="l" defTabSz="246853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680" indent="-771415" algn="l" defTabSz="2468530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5660" indent="-617133" algn="l" defTabSz="246853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19925" indent="-617133" algn="l" defTabSz="2468530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190" indent="-617133" algn="l" defTabSz="2468530" rtl="0" eaLnBrk="1" latinLnBrk="0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8455" indent="-617133" algn="l" defTabSz="246853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2717" indent="-617133" algn="l" defTabSz="246853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6982" indent="-617133" algn="l" defTabSz="246853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1247" indent="-617133" algn="l" defTabSz="246853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265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530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2792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057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1323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5588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39850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4115" algn="l" defTabSz="246853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2.png"/><Relationship Id="rId2" Type="http://schemas.openxmlformats.org/officeDocument/2006/relationships/hyperlink" Target="mailto:xxxxx@gmail.com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tin kutusu 9">
            <a:extLst>
              <a:ext uri="{FF2B5EF4-FFF2-40B4-BE49-F238E27FC236}">
                <a16:creationId xmlns:a16="http://schemas.microsoft.com/office/drawing/2014/main" id="{61A7D914-1F6F-4BC9-80DD-27576C700570}"/>
              </a:ext>
            </a:extLst>
          </p:cNvPr>
          <p:cNvSpPr txBox="1"/>
          <p:nvPr/>
        </p:nvSpPr>
        <p:spPr>
          <a:xfrm>
            <a:off x="433137" y="3922296"/>
            <a:ext cx="8374688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3200" b="1" dirty="0"/>
              <a:t>Introduction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BFD534BB-3667-40FF-ACE5-A0E763921576}"/>
              </a:ext>
            </a:extLst>
          </p:cNvPr>
          <p:cNvSpPr/>
          <p:nvPr/>
        </p:nvSpPr>
        <p:spPr>
          <a:xfrm>
            <a:off x="3862810" y="1629797"/>
            <a:ext cx="10644883" cy="20429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b="1" dirty="0">
                <a:solidFill>
                  <a:schemeClr val="tx1"/>
                </a:solidFill>
              </a:rPr>
              <a:t>Enter </a:t>
            </a:r>
            <a:r>
              <a:rPr lang="fr-FR" sz="4800" b="1" dirty="0" err="1">
                <a:solidFill>
                  <a:schemeClr val="tx1"/>
                </a:solidFill>
              </a:rPr>
              <a:t>your</a:t>
            </a:r>
            <a:r>
              <a:rPr lang="fr-FR" sz="4800" b="1" dirty="0">
                <a:solidFill>
                  <a:schemeClr val="tx1"/>
                </a:solidFill>
              </a:rPr>
              <a:t> </a:t>
            </a:r>
            <a:r>
              <a:rPr lang="fr-FR" sz="4800" b="1" dirty="0" err="1">
                <a:solidFill>
                  <a:schemeClr val="tx1"/>
                </a:solidFill>
              </a:rPr>
              <a:t>title</a:t>
            </a:r>
            <a:r>
              <a:rPr lang="fr-FR" sz="4800" b="1" dirty="0">
                <a:solidFill>
                  <a:schemeClr val="tx1"/>
                </a:solidFill>
              </a:rPr>
              <a:t> </a:t>
            </a:r>
            <a:r>
              <a:rPr lang="fr-FR" sz="4800" b="1" dirty="0" err="1">
                <a:solidFill>
                  <a:schemeClr val="tx1"/>
                </a:solidFill>
              </a:rPr>
              <a:t>here</a:t>
            </a:r>
            <a:endParaRPr lang="fr-FR" sz="4800" b="1" dirty="0">
              <a:solidFill>
                <a:schemeClr val="tx1"/>
              </a:solidFill>
            </a:endParaRPr>
          </a:p>
          <a:p>
            <a:pPr algn="ctr"/>
            <a:r>
              <a:rPr lang="fr-FR" sz="2400" dirty="0" err="1">
                <a:solidFill>
                  <a:schemeClr val="tx1"/>
                </a:solidFill>
              </a:rPr>
              <a:t>Author</a:t>
            </a:r>
            <a:r>
              <a:rPr lang="fr-FR" sz="2400" dirty="0">
                <a:solidFill>
                  <a:schemeClr val="tx1"/>
                </a:solidFill>
              </a:rPr>
              <a:t>* </a:t>
            </a:r>
            <a:r>
              <a:rPr lang="fr-FR" sz="2400" baseline="30000" dirty="0">
                <a:solidFill>
                  <a:schemeClr val="tx1"/>
                </a:solidFill>
              </a:rPr>
              <a:t>1</a:t>
            </a:r>
            <a:r>
              <a:rPr lang="fr-FR" sz="2400" dirty="0">
                <a:solidFill>
                  <a:schemeClr val="tx1"/>
                </a:solidFill>
              </a:rPr>
              <a:t>, Author</a:t>
            </a:r>
            <a:r>
              <a:rPr lang="fr-FR" sz="2400" baseline="30000" dirty="0">
                <a:solidFill>
                  <a:schemeClr val="tx1"/>
                </a:solidFill>
              </a:rPr>
              <a:t>2</a:t>
            </a:r>
            <a:r>
              <a:rPr lang="fr-FR" sz="2400" dirty="0">
                <a:solidFill>
                  <a:schemeClr val="tx1"/>
                </a:solidFill>
              </a:rPr>
              <a:t>, Author</a:t>
            </a:r>
            <a:r>
              <a:rPr lang="fr-FR" sz="2400" baseline="30000" dirty="0">
                <a:solidFill>
                  <a:schemeClr val="tx1"/>
                </a:solidFill>
              </a:rPr>
              <a:t>3</a:t>
            </a:r>
            <a:r>
              <a:rPr lang="fr-FR" sz="2400" dirty="0">
                <a:solidFill>
                  <a:schemeClr val="tx1"/>
                </a:solidFill>
              </a:rPr>
              <a:t>, …</a:t>
            </a:r>
            <a:br>
              <a:rPr lang="fr-FR" sz="2400" dirty="0">
                <a:solidFill>
                  <a:schemeClr val="tx1"/>
                </a:solidFill>
              </a:rPr>
            </a:b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b="1" baseline="30000" dirty="0">
                <a:solidFill>
                  <a:schemeClr val="tx1"/>
                </a:solidFill>
              </a:rPr>
              <a:t>1</a:t>
            </a:r>
            <a:r>
              <a:rPr lang="fr-FR" b="1" baseline="30000" dirty="0">
                <a:solidFill>
                  <a:schemeClr val="tx1"/>
                </a:solidFill>
              </a:rPr>
              <a:t> </a:t>
            </a:r>
            <a:r>
              <a:rPr lang="fr-FR" sz="2400" dirty="0">
                <a:solidFill>
                  <a:schemeClr val="tx1"/>
                </a:solidFill>
              </a:rPr>
              <a:t>Affiliation, </a:t>
            </a:r>
            <a:r>
              <a:rPr lang="fr-FR" sz="2400" b="1" baseline="30000" dirty="0">
                <a:solidFill>
                  <a:schemeClr val="tx1"/>
                </a:solidFill>
              </a:rPr>
              <a:t>2</a:t>
            </a:r>
            <a:r>
              <a:rPr lang="fr-FR" sz="2400" dirty="0">
                <a:solidFill>
                  <a:schemeClr val="tx1"/>
                </a:solidFill>
              </a:rPr>
              <a:t>Affiliation, </a:t>
            </a:r>
            <a:r>
              <a:rPr lang="fr-FR" sz="2400" b="1" baseline="30000" dirty="0">
                <a:solidFill>
                  <a:schemeClr val="tx1"/>
                </a:solidFill>
              </a:rPr>
              <a:t>3</a:t>
            </a:r>
            <a:r>
              <a:rPr lang="fr-FR" sz="2400" dirty="0">
                <a:solidFill>
                  <a:schemeClr val="tx1"/>
                </a:solidFill>
              </a:rPr>
              <a:t>Affiliation, …</a:t>
            </a: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Email* : </a:t>
            </a:r>
            <a:r>
              <a:rPr lang="fr-FR" sz="2400" dirty="0">
                <a:solidFill>
                  <a:schemeClr val="tx1"/>
                </a:solidFill>
                <a:hlinkClick r:id="rId2"/>
              </a:rPr>
              <a:t>xxxxx@gmail.com</a:t>
            </a:r>
            <a:endParaRPr lang="fr-FR" dirty="0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9EB61743-A8B4-4AF6-8C9B-4DD5381773C9}"/>
              </a:ext>
            </a:extLst>
          </p:cNvPr>
          <p:cNvSpPr txBox="1"/>
          <p:nvPr/>
        </p:nvSpPr>
        <p:spPr>
          <a:xfrm>
            <a:off x="433137" y="8996411"/>
            <a:ext cx="8374688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3200" b="1" dirty="0"/>
              <a:t>Mat</a:t>
            </a:r>
            <a:r>
              <a:rPr lang="fr-FR" sz="3200" b="1" dirty="0"/>
              <a:t>e</a:t>
            </a:r>
            <a:r>
              <a:rPr lang="tr-TR" sz="3200" b="1" dirty="0"/>
              <a:t>ri</a:t>
            </a:r>
            <a:r>
              <a:rPr lang="fr-FR" sz="3200" b="1" dirty="0"/>
              <a:t>a</a:t>
            </a:r>
            <a:r>
              <a:rPr lang="tr-TR" sz="3200" b="1" dirty="0"/>
              <a:t>l </a:t>
            </a:r>
            <a:r>
              <a:rPr lang="fr-FR" sz="3200" b="1"/>
              <a:t>and</a:t>
            </a:r>
            <a:r>
              <a:rPr lang="tr-TR" sz="3200" b="1"/>
              <a:t> </a:t>
            </a:r>
            <a:r>
              <a:rPr lang="tr-TR" sz="3200" b="1" dirty="0"/>
              <a:t>M</a:t>
            </a:r>
            <a:r>
              <a:rPr lang="fr-FR" sz="3200" b="1" dirty="0"/>
              <a:t>e</a:t>
            </a:r>
            <a:r>
              <a:rPr lang="tr-TR" sz="3200" b="1" dirty="0"/>
              <a:t>thods 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40FDE73E-2BB0-41D6-97C2-CDA0573BEE20}"/>
              </a:ext>
            </a:extLst>
          </p:cNvPr>
          <p:cNvSpPr txBox="1"/>
          <p:nvPr/>
        </p:nvSpPr>
        <p:spPr>
          <a:xfrm>
            <a:off x="433137" y="17286149"/>
            <a:ext cx="8374688" cy="584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3200" b="1" dirty="0"/>
              <a:t>R</a:t>
            </a:r>
            <a:r>
              <a:rPr lang="fr-FR" sz="3200" b="1" dirty="0" err="1"/>
              <a:t>esults</a:t>
            </a:r>
            <a:r>
              <a:rPr lang="fr-FR" sz="3200" b="1" dirty="0"/>
              <a:t> and Discussion</a:t>
            </a:r>
            <a:endParaRPr lang="tr-TR" sz="3200" b="1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F8624403-2010-4BF0-B6D1-E4C546A4A24B}"/>
              </a:ext>
            </a:extLst>
          </p:cNvPr>
          <p:cNvSpPr txBox="1"/>
          <p:nvPr/>
        </p:nvSpPr>
        <p:spPr>
          <a:xfrm>
            <a:off x="9252495" y="17308971"/>
            <a:ext cx="8374688" cy="584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b="1" dirty="0"/>
              <a:t>Conclusion and Perspectives</a:t>
            </a:r>
            <a:endParaRPr lang="tr-TR" b="1" dirty="0"/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9D21D05F-655F-47ED-A50F-3941995B5A09}"/>
              </a:ext>
            </a:extLst>
          </p:cNvPr>
          <p:cNvSpPr txBox="1"/>
          <p:nvPr/>
        </p:nvSpPr>
        <p:spPr>
          <a:xfrm>
            <a:off x="3135085" y="231935"/>
            <a:ext cx="11853611" cy="10772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THE FIRST NATIONAL SEMINAR ON THE VALORIZATION OF MICROBIAL ORIGIN PRODUCTS</a:t>
            </a:r>
            <a:endParaRPr lang="tr-TR" sz="3200" i="1" dirty="0"/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2DACD2BA-BC81-449D-A9D1-77F3FE1190EA}"/>
              </a:ext>
            </a:extLst>
          </p:cNvPr>
          <p:cNvSpPr txBox="1"/>
          <p:nvPr/>
        </p:nvSpPr>
        <p:spPr>
          <a:xfrm>
            <a:off x="433137" y="4626776"/>
            <a:ext cx="83746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 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 </a:t>
            </a:r>
          </a:p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03BC35C7-30E8-40F4-A715-D49B95C86E15}"/>
              </a:ext>
            </a:extLst>
          </p:cNvPr>
          <p:cNvSpPr txBox="1"/>
          <p:nvPr/>
        </p:nvSpPr>
        <p:spPr>
          <a:xfrm>
            <a:off x="433137" y="9702207"/>
            <a:ext cx="8374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40C17127-0FB1-43A2-B4B0-9A316B1CFBAC}"/>
              </a:ext>
            </a:extLst>
          </p:cNvPr>
          <p:cNvSpPr txBox="1"/>
          <p:nvPr/>
        </p:nvSpPr>
        <p:spPr>
          <a:xfrm>
            <a:off x="433137" y="18160760"/>
            <a:ext cx="8374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/>
              <a:t>Second-</a:t>
            </a:r>
            <a:r>
              <a:rPr lang="fr-FR" sz="2000" b="1" dirty="0" err="1"/>
              <a:t>level</a:t>
            </a:r>
            <a:r>
              <a:rPr lang="fr-FR" sz="2000" b="1" dirty="0"/>
              <a:t> </a:t>
            </a:r>
            <a:r>
              <a:rPr lang="fr-FR" sz="2000" b="1" dirty="0" err="1"/>
              <a:t>heading</a:t>
            </a:r>
            <a:r>
              <a:rPr lang="fr-FR" sz="2000" b="1" dirty="0"/>
              <a:t> </a:t>
            </a:r>
          </a:p>
          <a:p>
            <a:pPr algn="just"/>
            <a:r>
              <a:rPr lang="en-US" sz="2000" dirty="0"/>
              <a:t> </a:t>
            </a:r>
            <a:endParaRPr lang="tr-TR" sz="2000" dirty="0"/>
          </a:p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  <a:endParaRPr lang="tr-TR" sz="2000" dirty="0"/>
          </a:p>
        </p:txBody>
      </p:sp>
      <p:graphicFrame>
        <p:nvGraphicFramePr>
          <p:cNvPr id="26" name="Grafik 25">
            <a:extLst>
              <a:ext uri="{FF2B5EF4-FFF2-40B4-BE49-F238E27FC236}">
                <a16:creationId xmlns:a16="http://schemas.microsoft.com/office/drawing/2014/main" id="{62E1B3F1-C116-46FF-BCDC-6245C3AAC7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6393293"/>
              </p:ext>
            </p:extLst>
          </p:nvPr>
        </p:nvGraphicFramePr>
        <p:xfrm>
          <a:off x="9577136" y="3922296"/>
          <a:ext cx="7796463" cy="3850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Metin kutusu 26">
            <a:extLst>
              <a:ext uri="{FF2B5EF4-FFF2-40B4-BE49-F238E27FC236}">
                <a16:creationId xmlns:a16="http://schemas.microsoft.com/office/drawing/2014/main" id="{E5B93CDB-7D0C-45A3-AF7D-05A2B0815AD4}"/>
              </a:ext>
            </a:extLst>
          </p:cNvPr>
          <p:cNvSpPr txBox="1"/>
          <p:nvPr/>
        </p:nvSpPr>
        <p:spPr>
          <a:xfrm>
            <a:off x="9260728" y="9122087"/>
            <a:ext cx="8374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AC82B82C-C7FF-4C1B-AAB4-061CBCF2C10E}"/>
              </a:ext>
            </a:extLst>
          </p:cNvPr>
          <p:cNvSpPr txBox="1"/>
          <p:nvPr/>
        </p:nvSpPr>
        <p:spPr>
          <a:xfrm>
            <a:off x="9426233" y="15213018"/>
            <a:ext cx="8374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  <a:endParaRPr lang="tr-TR" sz="2000" dirty="0"/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6D4F433-8409-43E8-9FEC-571C59B2F0FD}"/>
              </a:ext>
            </a:extLst>
          </p:cNvPr>
          <p:cNvSpPr txBox="1"/>
          <p:nvPr/>
        </p:nvSpPr>
        <p:spPr>
          <a:xfrm>
            <a:off x="9192839" y="18568374"/>
            <a:ext cx="83746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  <a:endParaRPr lang="tr-TR" sz="2000" dirty="0"/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99AB0ED2-8CAE-4200-BAA2-0B70C703555E}"/>
              </a:ext>
            </a:extLst>
          </p:cNvPr>
          <p:cNvSpPr txBox="1"/>
          <p:nvPr/>
        </p:nvSpPr>
        <p:spPr>
          <a:xfrm>
            <a:off x="48126" y="23037564"/>
            <a:ext cx="2188029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b="1" dirty="0" err="1"/>
              <a:t>References</a:t>
            </a:r>
            <a:r>
              <a:rPr lang="fr-FR" sz="3200" b="1" dirty="0"/>
              <a:t> </a:t>
            </a:r>
            <a:endParaRPr lang="tr-TR" b="1" dirty="0"/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350D1883-3EA7-410C-8A6D-8D952322903E}"/>
              </a:ext>
            </a:extLst>
          </p:cNvPr>
          <p:cNvSpPr txBox="1"/>
          <p:nvPr/>
        </p:nvSpPr>
        <p:spPr>
          <a:xfrm>
            <a:off x="137408" y="23773996"/>
            <a:ext cx="17716115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Lim, X. Y., </a:t>
            </a:r>
            <a:r>
              <a:rPr lang="en-US" sz="2000" dirty="0" err="1"/>
              <a:t>Teh</a:t>
            </a:r>
            <a:r>
              <a:rPr lang="en-US" sz="2000" dirty="0"/>
              <a:t>, B. P., &amp; Tan, T. Y. C. (2021). Medicinal Plants in COVID-19: Potential and Limitations. </a:t>
            </a:r>
            <a:r>
              <a:rPr lang="en-US" sz="2000" i="1" dirty="0"/>
              <a:t>Frontiers in pharmacology</a:t>
            </a:r>
            <a:r>
              <a:rPr lang="en-US" sz="2000" dirty="0"/>
              <a:t>, 12, 355.</a:t>
            </a:r>
          </a:p>
          <a:p>
            <a:pPr algn="just"/>
            <a:r>
              <a:rPr lang="tr-TR" sz="2000" dirty="0"/>
              <a:t>Izaguirre, C., Losada, I. J., Camus, P., Vigh, J. L., &amp; Stenek, V. (2021). Climate change risk to global port operations. </a:t>
            </a:r>
            <a:r>
              <a:rPr lang="tr-TR" sz="2000" i="1" dirty="0"/>
              <a:t>Nature Climate Change</a:t>
            </a:r>
            <a:r>
              <a:rPr lang="tr-TR" sz="2000" dirty="0"/>
              <a:t>, 11(1), 14-20.</a:t>
            </a:r>
            <a:endParaRPr lang="fr-FR" sz="2000" dirty="0"/>
          </a:p>
          <a:p>
            <a:pPr algn="just"/>
            <a:r>
              <a:rPr lang="en-US" sz="2000" dirty="0" err="1"/>
              <a:t>Xiong</a:t>
            </a:r>
            <a:r>
              <a:rPr lang="en-US" sz="2000" dirty="0"/>
              <a:t>, W., Reynolds, M. P., </a:t>
            </a:r>
            <a:r>
              <a:rPr lang="en-US" sz="2000" dirty="0" err="1"/>
              <a:t>Crossa</a:t>
            </a:r>
            <a:r>
              <a:rPr lang="en-US" sz="2000" dirty="0"/>
              <a:t>, J., </a:t>
            </a:r>
            <a:r>
              <a:rPr lang="en-US" sz="2000" dirty="0" err="1"/>
              <a:t>Schulthess</a:t>
            </a:r>
            <a:r>
              <a:rPr lang="en-US" sz="2000" dirty="0"/>
              <a:t>, U., Sonder, K., Montes, C., ... &amp; Payne, T. (2021). Increased ranking change in wheat breeding under climate change. </a:t>
            </a:r>
            <a:r>
              <a:rPr lang="en-US" sz="2000" i="1" dirty="0"/>
              <a:t>Nature Plants</a:t>
            </a:r>
            <a:r>
              <a:rPr lang="en-US" sz="2000" dirty="0"/>
              <a:t>, 7(9), 1207-1212.</a:t>
            </a:r>
            <a:endParaRPr lang="tr-TR" sz="2000" dirty="0"/>
          </a:p>
        </p:txBody>
      </p:sp>
      <p:sp>
        <p:nvSpPr>
          <p:cNvPr id="24" name="Metin kutusu 26">
            <a:extLst>
              <a:ext uri="{FF2B5EF4-FFF2-40B4-BE49-F238E27FC236}">
                <a16:creationId xmlns:a16="http://schemas.microsoft.com/office/drawing/2014/main" id="{4ACEC266-A567-425C-A758-CB613996AA2D}"/>
              </a:ext>
            </a:extLst>
          </p:cNvPr>
          <p:cNvSpPr txBox="1"/>
          <p:nvPr/>
        </p:nvSpPr>
        <p:spPr>
          <a:xfrm>
            <a:off x="9288023" y="7671339"/>
            <a:ext cx="8374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Figure 2:</a:t>
            </a:r>
            <a:r>
              <a:rPr lang="fr-FR" dirty="0"/>
              <a:t> Font 18,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 dirty="0"/>
              <a:t>, Calibri (Corps), Font 18,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 dirty="0"/>
              <a:t>, Calibri (Corps).</a:t>
            </a:r>
          </a:p>
        </p:txBody>
      </p:sp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C3E1F9BD-F6E5-493F-BC7F-9F9035ED8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14341"/>
              </p:ext>
            </p:extLst>
          </p:nvPr>
        </p:nvGraphicFramePr>
        <p:xfrm>
          <a:off x="644456" y="12570679"/>
          <a:ext cx="7952050" cy="250596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90410">
                  <a:extLst>
                    <a:ext uri="{9D8B030D-6E8A-4147-A177-3AD203B41FA5}">
                      <a16:colId xmlns:a16="http://schemas.microsoft.com/office/drawing/2014/main" val="517737839"/>
                    </a:ext>
                  </a:extLst>
                </a:gridCol>
                <a:gridCol w="1590410">
                  <a:extLst>
                    <a:ext uri="{9D8B030D-6E8A-4147-A177-3AD203B41FA5}">
                      <a16:colId xmlns:a16="http://schemas.microsoft.com/office/drawing/2014/main" val="2700934015"/>
                    </a:ext>
                  </a:extLst>
                </a:gridCol>
                <a:gridCol w="1590410">
                  <a:extLst>
                    <a:ext uri="{9D8B030D-6E8A-4147-A177-3AD203B41FA5}">
                      <a16:colId xmlns:a16="http://schemas.microsoft.com/office/drawing/2014/main" val="2433825586"/>
                    </a:ext>
                  </a:extLst>
                </a:gridCol>
                <a:gridCol w="1590410">
                  <a:extLst>
                    <a:ext uri="{9D8B030D-6E8A-4147-A177-3AD203B41FA5}">
                      <a16:colId xmlns:a16="http://schemas.microsoft.com/office/drawing/2014/main" val="354722906"/>
                    </a:ext>
                  </a:extLst>
                </a:gridCol>
                <a:gridCol w="1590410">
                  <a:extLst>
                    <a:ext uri="{9D8B030D-6E8A-4147-A177-3AD203B41FA5}">
                      <a16:colId xmlns:a16="http://schemas.microsoft.com/office/drawing/2014/main" val="3754927821"/>
                    </a:ext>
                  </a:extLst>
                </a:gridCol>
              </a:tblGrid>
              <a:tr h="626492"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Cat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Cat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Cat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Cat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149225"/>
                  </a:ext>
                </a:extLst>
              </a:tr>
              <a:tr h="62649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/>
                        <a:t>Subject</a:t>
                      </a:r>
                      <a:r>
                        <a:rPr lang="fr-FR" sz="2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4346319"/>
                  </a:ext>
                </a:extLst>
              </a:tr>
              <a:tr h="62649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/>
                        <a:t>Subject</a:t>
                      </a:r>
                      <a:r>
                        <a:rPr lang="fr-FR" sz="2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824665"/>
                  </a:ext>
                </a:extLst>
              </a:tr>
              <a:tr h="62649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/>
                        <a:t>Subject</a:t>
                      </a:r>
                      <a:r>
                        <a:rPr lang="fr-FR" sz="2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897840"/>
                  </a:ext>
                </a:extLst>
              </a:tr>
            </a:tbl>
          </a:graphicData>
        </a:graphic>
      </p:graphicFrame>
      <p:sp>
        <p:nvSpPr>
          <p:cNvPr id="32" name="Metin kutusu 26">
            <a:extLst>
              <a:ext uri="{FF2B5EF4-FFF2-40B4-BE49-F238E27FC236}">
                <a16:creationId xmlns:a16="http://schemas.microsoft.com/office/drawing/2014/main" id="{A7475180-4CC2-46C0-AA3F-8130B42FB0F6}"/>
              </a:ext>
            </a:extLst>
          </p:cNvPr>
          <p:cNvSpPr txBox="1"/>
          <p:nvPr/>
        </p:nvSpPr>
        <p:spPr>
          <a:xfrm>
            <a:off x="433137" y="11735582"/>
            <a:ext cx="8374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/>
              <a:t>Table 1:</a:t>
            </a:r>
            <a:r>
              <a:rPr lang="fr-FR" dirty="0"/>
              <a:t> Font 18,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 dirty="0"/>
              <a:t>, Calibri (Corps), Font 18,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 dirty="0"/>
              <a:t>, Calibri (Corps).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BA452D0-75E0-410D-BDCD-7D417F281FB1}"/>
              </a:ext>
            </a:extLst>
          </p:cNvPr>
          <p:cNvSpPr txBox="1"/>
          <p:nvPr/>
        </p:nvSpPr>
        <p:spPr>
          <a:xfrm>
            <a:off x="433137" y="2290338"/>
            <a:ext cx="2664000" cy="138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noAutofit/>
          </a:bodyPr>
          <a:lstStyle/>
          <a:p>
            <a:pPr algn="ctr"/>
            <a:endParaRPr lang="fr-FR" dirty="0"/>
          </a:p>
          <a:p>
            <a:pPr algn="ctr"/>
            <a:r>
              <a:rPr lang="fr-FR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Enter </a:t>
            </a:r>
            <a:r>
              <a:rPr lang="fr-FR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your</a:t>
            </a:r>
            <a:r>
              <a:rPr lang="fr-FR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logo </a:t>
            </a:r>
            <a:r>
              <a:rPr lang="fr-FR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here</a:t>
            </a:r>
            <a:r>
              <a:rPr lang="fr-FR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34" name="Graphique 33">
            <a:extLst>
              <a:ext uri="{FF2B5EF4-FFF2-40B4-BE49-F238E27FC236}">
                <a16:creationId xmlns:a16="http://schemas.microsoft.com/office/drawing/2014/main" id="{FED1FC2A-7300-40E3-AD35-142A13AD9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516882"/>
              </p:ext>
            </p:extLst>
          </p:nvPr>
        </p:nvGraphicFramePr>
        <p:xfrm>
          <a:off x="9753419" y="11695665"/>
          <a:ext cx="6313895" cy="259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Metin kutusu 26">
            <a:extLst>
              <a:ext uri="{FF2B5EF4-FFF2-40B4-BE49-F238E27FC236}">
                <a16:creationId xmlns:a16="http://schemas.microsoft.com/office/drawing/2014/main" id="{123C5ED5-3B0F-4D6C-B74C-BC4D4AEB0E01}"/>
              </a:ext>
            </a:extLst>
          </p:cNvPr>
          <p:cNvSpPr txBox="1"/>
          <p:nvPr/>
        </p:nvSpPr>
        <p:spPr>
          <a:xfrm>
            <a:off x="10319657" y="14558886"/>
            <a:ext cx="574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Figure 3:</a:t>
            </a:r>
            <a:r>
              <a:rPr lang="fr-FR" dirty="0"/>
              <a:t> Font 18,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 dirty="0"/>
              <a:t>, Calibri (Corps), Font 18,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/>
              <a:t>, Calibri (Corps).</a:t>
            </a:r>
            <a:endParaRPr lang="fr-FR" dirty="0"/>
          </a:p>
        </p:txBody>
      </p:sp>
      <p:sp>
        <p:nvSpPr>
          <p:cNvPr id="40" name="Metin kutusu 19">
            <a:extLst>
              <a:ext uri="{FF2B5EF4-FFF2-40B4-BE49-F238E27FC236}">
                <a16:creationId xmlns:a16="http://schemas.microsoft.com/office/drawing/2014/main" id="{F620C4FD-3E57-48F8-9F51-1083C04BE888}"/>
              </a:ext>
            </a:extLst>
          </p:cNvPr>
          <p:cNvSpPr txBox="1"/>
          <p:nvPr/>
        </p:nvSpPr>
        <p:spPr>
          <a:xfrm>
            <a:off x="433137" y="15265413"/>
            <a:ext cx="8374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, Calibri (Corps), Font 20, simple line </a:t>
            </a:r>
            <a:r>
              <a:rPr lang="fr-FR" sz="2000" dirty="0" err="1"/>
              <a:t>spacing</a:t>
            </a:r>
            <a:r>
              <a:rPr lang="fr-FR" sz="2000" dirty="0"/>
              <a:t>, </a:t>
            </a:r>
            <a:r>
              <a:rPr lang="en-US" sz="2000" dirty="0"/>
              <a:t>Justified</a:t>
            </a:r>
            <a:r>
              <a:rPr lang="fr-FR" sz="2000" dirty="0"/>
              <a:t>.</a:t>
            </a:r>
          </a:p>
        </p:txBody>
      </p:sp>
      <p:graphicFrame>
        <p:nvGraphicFramePr>
          <p:cNvPr id="41" name="Graphique 40">
            <a:extLst>
              <a:ext uri="{FF2B5EF4-FFF2-40B4-BE49-F238E27FC236}">
                <a16:creationId xmlns:a16="http://schemas.microsoft.com/office/drawing/2014/main" id="{DA632B93-442C-4B90-89BB-4B137D5312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065192"/>
              </p:ext>
            </p:extLst>
          </p:nvPr>
        </p:nvGraphicFramePr>
        <p:xfrm>
          <a:off x="3573379" y="20182641"/>
          <a:ext cx="5023127" cy="3050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2" name="Metin kutusu 26">
            <a:extLst>
              <a:ext uri="{FF2B5EF4-FFF2-40B4-BE49-F238E27FC236}">
                <a16:creationId xmlns:a16="http://schemas.microsoft.com/office/drawing/2014/main" id="{03FEE4B2-B701-409C-BE60-26ED42A287F1}"/>
              </a:ext>
            </a:extLst>
          </p:cNvPr>
          <p:cNvSpPr txBox="1"/>
          <p:nvPr/>
        </p:nvSpPr>
        <p:spPr>
          <a:xfrm>
            <a:off x="668988" y="20954076"/>
            <a:ext cx="266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Figure 1:</a:t>
            </a:r>
            <a:r>
              <a:rPr lang="fr-FR" dirty="0"/>
              <a:t> Font 18, simple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 dirty="0"/>
              <a:t>, Calibri (Corps), Font 20, line </a:t>
            </a:r>
            <a:r>
              <a:rPr lang="fr-FR" dirty="0" err="1"/>
              <a:t>spacing</a:t>
            </a:r>
            <a:r>
              <a:rPr lang="fr-FR" dirty="0"/>
              <a:t>, </a:t>
            </a:r>
            <a:r>
              <a:rPr lang="fr-FR" dirty="0" err="1"/>
              <a:t>Justified</a:t>
            </a:r>
            <a:r>
              <a:rPr lang="fr-FR" dirty="0"/>
              <a:t>.</a:t>
            </a:r>
          </a:p>
        </p:txBody>
      </p:sp>
      <p:pic>
        <p:nvPicPr>
          <p:cNvPr id="36" name="Image 3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5" y="79522"/>
            <a:ext cx="2111363" cy="2065897"/>
          </a:xfrm>
          <a:prstGeom prst="rect">
            <a:avLst/>
          </a:prstGeom>
          <a:noFill/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76661F51-D789-FA6B-E7B1-5E8224E64F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86597" y="235455"/>
            <a:ext cx="2614324" cy="213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1365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TM02900743[[fn=Organik]]</Template>
  <TotalTime>335</TotalTime>
  <Words>1258</Words>
  <Application>Microsoft Macintosh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 2</vt:lpstr>
      <vt:lpstr>HDOfficeLightV0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Zinou</dc:creator>
  <cp:lastModifiedBy>Esma BAKIRI</cp:lastModifiedBy>
  <cp:revision>75</cp:revision>
  <dcterms:created xsi:type="dcterms:W3CDTF">2018-10-31T15:45:34Z</dcterms:created>
  <dcterms:modified xsi:type="dcterms:W3CDTF">2024-06-29T18:42:08Z</dcterms:modified>
</cp:coreProperties>
</file>